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1" r:id="rId34"/>
    <p:sldId id="502" r:id="rId35"/>
    <p:sldId id="426" r:id="rId36"/>
    <p:sldId id="405" r:id="rId37"/>
    <p:sldId id="293" r:id="rId38"/>
    <p:sldId id="306" r:id="rId39"/>
    <p:sldId id="484" r:id="rId40"/>
    <p:sldId id="464" r:id="rId41"/>
    <p:sldId id="465" r:id="rId42"/>
    <p:sldId id="471" r:id="rId43"/>
    <p:sldId id="483" r:id="rId44"/>
    <p:sldId id="496" r:id="rId45"/>
    <p:sldId id="498"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17/08/2023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17/08/2023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4.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rPr>
                        </m:ctrlPr>
                      </m:sSubPr>
                      <m:e>
                        <m:r>
                          <a:rPr lang="pt-BR" sz="2800" i="1">
                            <a:solidFill>
                              <a:schemeClr val="tx1"/>
                            </a:solidFill>
                          </a:rPr>
                          <m:t>𝑔</m:t>
                        </m:r>
                      </m:e>
                      <m:sub>
                        <m:r>
                          <a:rPr lang="pt-BR" sz="2800" i="1">
                            <a:solidFill>
                              <a:schemeClr val="tx1"/>
                            </a:solidFill>
                          </a:rPr>
                          <m:t>𝑖</m:t>
                        </m:r>
                      </m:sub>
                    </m:sSub>
                    <m:d>
                      <m:dPr>
                        <m:ctrlPr>
                          <a:rPr lang="pt-BR" sz="2800" i="1">
                            <a:solidFill>
                              <a:schemeClr val="tx1"/>
                            </a:solidFill>
                          </a:rPr>
                        </m:ctrlPr>
                      </m:dPr>
                      <m:e>
                        <m:r>
                          <a:rPr lang="pt-BR" sz="2800" b="1" i="1">
                            <a:solidFill>
                              <a:schemeClr val="tx1"/>
                            </a:solidFill>
                          </a:rPr>
                          <m:t>𝒙</m:t>
                        </m:r>
                      </m:e>
                    </m:d>
                    <m:r>
                      <a:rPr lang="pt-BR" sz="2800" b="0" i="1" smtClean="0">
                        <a:solidFill>
                          <a:schemeClr val="tx1"/>
                        </a:solidFill>
                      </a:rPr>
                      <m:t>,</m:t>
                    </m:r>
                    <m:r>
                      <a:rPr lang="pt-BR" sz="2800" i="1" smtClean="0">
                        <a:solidFill>
                          <a:schemeClr val="tx1"/>
                        </a:solidFill>
                        <a:ea typeface="Cambria Math" panose="02040503050406030204" pitchFamily="18" charset="0"/>
                      </a:rPr>
                      <m:t>∀</m:t>
                    </m:r>
                    <m:r>
                      <a:rPr lang="pt-BR" sz="2800" b="0" i="1" smtClean="0">
                        <a:solidFill>
                          <a:schemeClr val="tx1"/>
                        </a:solidFill>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258833" cy="276999"/>
          </a:xfrm>
          <a:prstGeom prst="rect">
            <a:avLst/>
          </a:prstGeom>
          <a:noFill/>
        </p:spPr>
        <p:txBody>
          <a:bodyPr wrap="square">
            <a:spAutoFit/>
          </a:bodyPr>
          <a:lstStyle/>
          <a:p>
            <a:r>
              <a:rPr lang="pt-BR" sz="1200" b="0" i="1" dirty="0">
                <a:effectLst/>
              </a:rPr>
              <a:t>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289755"/>
            <a:ext cx="10515600" cy="1568244"/>
          </a:xfrm>
        </p:spPr>
        <p:txBody>
          <a:bodyPr/>
          <a:lstStyle/>
          <a:p>
            <a:endParaRPr lang="pt-B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a:t>
            </a:r>
          </a:p>
        </p:txBody>
      </p:sp>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6282812" y="1825625"/>
            <a:ext cx="5070987" cy="4351338"/>
          </a:xfrm>
        </p:spPr>
        <p:txBody>
          <a:bodyPr/>
          <a:lstStyle/>
          <a:p>
            <a:r>
              <a:rPr lang="pt-BR" dirty="0"/>
              <a:t>A</a:t>
            </a:r>
          </a:p>
        </p:txBody>
      </p:sp>
    </p:spTree>
    <p:extLst>
      <p:ext uri="{BB962C8B-B14F-4D97-AF65-F5344CB8AC3E}">
        <p14:creationId xmlns:p14="http://schemas.microsoft.com/office/powerpoint/2010/main" val="188401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88088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11401</TotalTime>
  <Words>5327</Words>
  <Application>Microsoft Office PowerPoint</Application>
  <PresentationFormat>Widescreen</PresentationFormat>
  <Paragraphs>512</Paragraphs>
  <Slides>45</Slides>
  <Notes>24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45</vt:i4>
      </vt:variant>
    </vt:vector>
  </HeadingPairs>
  <TitlesOfParts>
    <vt:vector size="54"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Entropia Cruzada</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2146</cp:revision>
  <dcterms:created xsi:type="dcterms:W3CDTF">2020-01-20T13:50:05Z</dcterms:created>
  <dcterms:modified xsi:type="dcterms:W3CDTF">2023-08-17T17:08:56Z</dcterms:modified>
</cp:coreProperties>
</file>